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ronto.ca/ext/open_data/catalog/data_set_files/2016_neighbourhood_profiles.csv" TargetMode="External"/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oursquare.com/developers/apps" TargetMode="External"/><Relationship Id="rId4" Type="http://schemas.openxmlformats.org/officeDocument/2006/relationships/hyperlink" Target="http://cocl.us/Geospatial_dat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B187-C04A-FE4A-8862-DDFA598023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Battle of Neighborhoods of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5CAA1-6B9B-4B43-B53C-4D6A3AD1A9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 9, 2017</a:t>
            </a:r>
          </a:p>
        </p:txBody>
      </p:sp>
    </p:spTree>
    <p:extLst>
      <p:ext uri="{BB962C8B-B14F-4D97-AF65-F5344CB8AC3E}">
        <p14:creationId xmlns:p14="http://schemas.microsoft.com/office/powerpoint/2010/main" val="1847944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00983-23C4-F34F-8979-C03DC14E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F7BF3-E0A8-8142-A6C9-E8E36C27F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Toronto is the largest city of Canada and most ethnically diverse city. </a:t>
            </a:r>
          </a:p>
          <a:p>
            <a:r>
              <a:rPr lang="en-CA" dirty="0"/>
              <a:t>There is lot of research required to start restaurant business. </a:t>
            </a:r>
          </a:p>
          <a:p>
            <a:r>
              <a:rPr lang="en-CA" dirty="0"/>
              <a:t>The most important problem is to identify the location to start the restaurant. </a:t>
            </a:r>
          </a:p>
          <a:p>
            <a:r>
              <a:rPr lang="en-CA" dirty="0"/>
              <a:t>In an ethnically diverse city like Toronto, this is even harder to narrow down the location to start the restaurant.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89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605C-E2FA-2F49-928A-4DCA90AF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C9F39-D592-CF40-A2F7-42623473B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All neighbourhoods in the city of Toronto. </a:t>
            </a:r>
            <a:r>
              <a:rPr lang="en-CA" u="sng" dirty="0">
                <a:hlinkClick r:id="rId2"/>
              </a:rPr>
              <a:t>https://en.wikipedia.org/wiki/List_of_postal_codes_of_Canada:_M</a:t>
            </a:r>
            <a:r>
              <a:rPr lang="en-CA" dirty="0"/>
              <a:t> </a:t>
            </a:r>
          </a:p>
          <a:p>
            <a:r>
              <a:rPr lang="en-CA" dirty="0"/>
              <a:t>Demographics information of Toronto neighbourhoods. </a:t>
            </a:r>
            <a:r>
              <a:rPr lang="en-CA" u="sng" dirty="0">
                <a:hlinkClick r:id="rId3"/>
              </a:rPr>
              <a:t>https://www.toronto.ca/ext/open_data/catalog/data_set_files/2016_neighbourhood_profiles.csv</a:t>
            </a:r>
            <a:r>
              <a:rPr lang="en-CA" dirty="0"/>
              <a:t> </a:t>
            </a:r>
          </a:p>
          <a:p>
            <a:r>
              <a:rPr lang="en-CA" dirty="0"/>
              <a:t>Postal Code information for each neighbourhood. </a:t>
            </a:r>
            <a:r>
              <a:rPr lang="en-CA" u="sng" dirty="0">
                <a:hlinkClick r:id="rId4"/>
              </a:rPr>
              <a:t>http://cocl.us/Geospatial_data</a:t>
            </a:r>
            <a:r>
              <a:rPr lang="en-CA" dirty="0"/>
              <a:t> </a:t>
            </a:r>
          </a:p>
          <a:p>
            <a:r>
              <a:rPr lang="en-CA" dirty="0"/>
              <a:t>Nearby venues in each neighbourhood. </a:t>
            </a:r>
            <a:r>
              <a:rPr lang="en-CA" u="sng" dirty="0">
                <a:hlinkClick r:id="rId5"/>
              </a:rPr>
              <a:t>https://foursquare.com/developers/apps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0007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9E908-4338-B54B-A2F9-2322C4A3C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2045F-FD9D-0B49-8171-779DA2CDE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Collect all the neighbourhoods in Toronto.</a:t>
            </a:r>
          </a:p>
          <a:p>
            <a:r>
              <a:rPr lang="en-CA" dirty="0"/>
              <a:t>Make use of the demographics information and identify top 50 neighbourhoods having high Indian and Sri Lankan population.</a:t>
            </a:r>
          </a:p>
          <a:p>
            <a:r>
              <a:rPr lang="en-CA" dirty="0"/>
              <a:t>Explore nearby venues for these neighbourhoods to identify the restaurants currently available currently. </a:t>
            </a:r>
          </a:p>
          <a:p>
            <a:r>
              <a:rPr lang="en-CA" dirty="0"/>
              <a:t>Segment them in to 3 groups based on the most frequent restaurant type available now.</a:t>
            </a:r>
          </a:p>
          <a:p>
            <a:r>
              <a:rPr lang="en-CA" dirty="0"/>
              <a:t>Infer the result and suggest the recommendations.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113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FE50F-6A97-4448-91BD-9A56897BA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7534E-E948-DB4A-9D30-DDE6283E7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collected and cleansed from the data sources and made ready for the data analysis.</a:t>
            </a:r>
          </a:p>
          <a:p>
            <a:r>
              <a:rPr lang="en-US" dirty="0"/>
              <a:t>Top 50 neighborhoods with high Indian and Sri Lankan population as shown in the map were analyzed for their nearby venues.</a:t>
            </a:r>
          </a:p>
          <a:p>
            <a:r>
              <a:rPr lang="en-US" dirty="0"/>
              <a:t>Foursquare APIs were used to extract the venues and  </a:t>
            </a:r>
          </a:p>
          <a:p>
            <a:pPr marL="0" indent="0">
              <a:buNone/>
            </a:pPr>
            <a:r>
              <a:rPr lang="en-US" dirty="0"/>
              <a:t>processed to identify top 10 restaurant categories.</a:t>
            </a:r>
          </a:p>
          <a:p>
            <a:r>
              <a:rPr lang="en-US" dirty="0"/>
              <a:t>Neighborhoods along with their top 10 types of currently </a:t>
            </a:r>
          </a:p>
          <a:p>
            <a:pPr marL="0" indent="0">
              <a:buNone/>
            </a:pPr>
            <a:r>
              <a:rPr lang="en-US" dirty="0"/>
              <a:t>available restaurants were clustered using k-means </a:t>
            </a:r>
          </a:p>
          <a:p>
            <a:pPr marL="0" indent="0">
              <a:buNone/>
            </a:pPr>
            <a:r>
              <a:rPr lang="en-US" dirty="0"/>
              <a:t>machine learning algorithm.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219C86-2FA4-BB44-98BD-4112E0D961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66971" y="3400520"/>
            <a:ext cx="3756417" cy="312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68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F80B9-2FC6-2647-A7CE-17078BFF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D536F-7FD4-6341-B4D8-E1987D5C7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 clusters were formed</a:t>
            </a:r>
          </a:p>
          <a:p>
            <a:pPr lvl="1"/>
            <a:r>
              <a:rPr lang="en-US" dirty="0"/>
              <a:t>Moderate Indian and Sri Lankan population with no Indian Restaurants.</a:t>
            </a:r>
          </a:p>
          <a:p>
            <a:pPr lvl="1"/>
            <a:r>
              <a:rPr lang="en-US" dirty="0"/>
              <a:t>High Indian and Sri Lankan population with </a:t>
            </a:r>
          </a:p>
          <a:p>
            <a:pPr marL="530352" lvl="1" indent="0">
              <a:buNone/>
            </a:pPr>
            <a:r>
              <a:rPr lang="en-US" dirty="0"/>
              <a:t>highly common Indian restaurants.</a:t>
            </a:r>
          </a:p>
          <a:p>
            <a:pPr lvl="1"/>
            <a:r>
              <a:rPr lang="en-US" dirty="0"/>
              <a:t>Moderate to high Indian and Sri Lankan population </a:t>
            </a:r>
          </a:p>
          <a:p>
            <a:pPr marL="530352" lvl="1" indent="0">
              <a:buNone/>
            </a:pPr>
            <a:r>
              <a:rPr lang="en-US" dirty="0"/>
              <a:t>with moderately common Indian restaurants. </a:t>
            </a:r>
          </a:p>
          <a:p>
            <a:r>
              <a:rPr lang="en-US" dirty="0"/>
              <a:t>Above cluster details provide different </a:t>
            </a:r>
          </a:p>
          <a:p>
            <a:pPr marL="0" indent="0">
              <a:buNone/>
            </a:pPr>
            <a:r>
              <a:rPr lang="en-US" dirty="0"/>
              <a:t>competitiveness and customer base availability that a </a:t>
            </a:r>
          </a:p>
          <a:p>
            <a:pPr marL="0" indent="0">
              <a:buNone/>
            </a:pPr>
            <a:r>
              <a:rPr lang="en-US" dirty="0"/>
              <a:t>User can choose to start their Indian restaurant.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59B8C-6BC3-1E46-A581-91C4E74B1C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17406" y="3005846"/>
            <a:ext cx="4444892" cy="334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24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D8545-669E-924F-8818-C3CF50AE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583" y="2802782"/>
            <a:ext cx="3443592" cy="1485900"/>
          </a:xfrm>
        </p:spPr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0904731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27</TotalTime>
  <Words>377</Words>
  <Application>Microsoft Macintosh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Franklin Gothic Book</vt:lpstr>
      <vt:lpstr>Crop</vt:lpstr>
      <vt:lpstr>Battle of Neighborhoods of Toronto</vt:lpstr>
      <vt:lpstr>Business Problem</vt:lpstr>
      <vt:lpstr>Data</vt:lpstr>
      <vt:lpstr>Solution Approach</vt:lpstr>
      <vt:lpstr>Methodology</vt:lpstr>
      <vt:lpstr>Results and Recommendations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Neighborhoods of Toronto</dc:title>
  <dc:creator>THIRUCHENDURAN Mari Subbaiyan</dc:creator>
  <cp:lastModifiedBy>THIRUCHENDURAN Mari Subbaiyan</cp:lastModifiedBy>
  <cp:revision>9</cp:revision>
  <dcterms:created xsi:type="dcterms:W3CDTF">2019-01-07T05:06:30Z</dcterms:created>
  <dcterms:modified xsi:type="dcterms:W3CDTF">2019-01-07T05:34:25Z</dcterms:modified>
</cp:coreProperties>
</file>

<file path=docProps/thumbnail.jpeg>
</file>